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МОУ СОШ № 26, г. Сочи</a:t>
            </a:r>
            <a:endParaRPr lang="ru-RU" sz="24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354382, Сочи, Адлерский район,  ул. Голубые дали, д. 60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Тел/факс (8662) 246-03-32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School26@edu.sochi.ru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20181108_075046.jpg"/>
          <p:cNvPicPr>
            <a:picLocks noChangeAspect="1"/>
          </p:cNvPicPr>
          <p:nvPr/>
        </p:nvPicPr>
        <p:blipFill>
          <a:blip r:embed="rId3" cstate="print"/>
          <a:srcRect l="2500" r="3333"/>
          <a:stretch>
            <a:fillRect/>
          </a:stretch>
        </p:blipFill>
        <p:spPr>
          <a:xfrm>
            <a:off x="1371600" y="2133600"/>
            <a:ext cx="6535604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17_081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4800600" cy="6553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457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Волонтерский экологический отряд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«Зеленый патруль»: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 течение года ухаживает за цветочно – декоративными клумбами школы.</a:t>
            </a:r>
          </a:p>
        </p:txBody>
      </p:sp>
      <p:pic>
        <p:nvPicPr>
          <p:cNvPr id="5" name="Рисунок 4" descr="20180202_105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4419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81108_11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505200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304800"/>
            <a:ext cx="658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Участвует в экологических акциях и мероприятиях: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«Зеленый ветер»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81108_105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38100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20181108_110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43000"/>
            <a:ext cx="35814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181108_110757.jpg"/>
          <p:cNvPicPr>
            <a:picLocks noChangeAspect="1"/>
          </p:cNvPicPr>
          <p:nvPr/>
        </p:nvPicPr>
        <p:blipFill>
          <a:blip r:embed="rId4" cstate="print"/>
          <a:srcRect l="10000" t="19672" r="24167"/>
          <a:stretch>
            <a:fillRect/>
          </a:stretch>
        </p:blipFill>
        <p:spPr>
          <a:xfrm>
            <a:off x="4495800" y="3810000"/>
            <a:ext cx="4419600" cy="291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422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ноября 2018 года: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Посажено 36 деревьев Туи.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108_110344.jpg"/>
          <p:cNvPicPr>
            <a:picLocks noChangeAspect="1"/>
          </p:cNvPicPr>
          <p:nvPr/>
        </p:nvPicPr>
        <p:blipFill>
          <a:blip r:embed="rId2" cstate="print"/>
          <a:srcRect l="6667" t="10000" r="11667"/>
          <a:stretch>
            <a:fillRect/>
          </a:stretch>
        </p:blipFill>
        <p:spPr>
          <a:xfrm>
            <a:off x="228600" y="3276600"/>
            <a:ext cx="4191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20181108_110453.jpg"/>
          <p:cNvPicPr>
            <a:picLocks noChangeAspect="1"/>
          </p:cNvPicPr>
          <p:nvPr/>
        </p:nvPicPr>
        <p:blipFill>
          <a:blip r:embed="rId3" cstate="print"/>
          <a:srcRect l="8333" b="5556"/>
          <a:stretch>
            <a:fillRect/>
          </a:stretch>
        </p:blipFill>
        <p:spPr>
          <a:xfrm>
            <a:off x="4648200" y="3276600"/>
            <a:ext cx="4267199" cy="3370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181108_110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3048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81108_1109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52400"/>
            <a:ext cx="426720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24200" y="762000"/>
            <a:ext cx="152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Посажено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кустов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Церсиса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108_110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3962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ноября 2018 года: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Посажено 2 дерева Магнолии.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Рассажено 39 кустов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Бешорнерии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81109_081620.jpg"/>
          <p:cNvPicPr>
            <a:picLocks noChangeAspect="1"/>
          </p:cNvPicPr>
          <p:nvPr/>
        </p:nvPicPr>
        <p:blipFill>
          <a:blip r:embed="rId3" cstate="print"/>
          <a:srcRect l="14167" t="13333" r="9167" b="11111"/>
          <a:stretch>
            <a:fillRect/>
          </a:stretch>
        </p:blipFill>
        <p:spPr>
          <a:xfrm>
            <a:off x="4473388" y="381000"/>
            <a:ext cx="444201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81109_08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447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107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2018-11-11T12:06:44Z</dcterms:created>
  <dcterms:modified xsi:type="dcterms:W3CDTF">2019-01-08T12:11:56Z</dcterms:modified>
</cp:coreProperties>
</file>