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CA7D-281F-4862-9E37-DFFFF06B2717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AABE-A6B4-42A8-8A68-6E001BB0235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CA7D-281F-4862-9E37-DFFFF06B2717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AABE-A6B4-42A8-8A68-6E001BB02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CA7D-281F-4862-9E37-DFFFF06B2717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AABE-A6B4-42A8-8A68-6E001BB02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CA7D-281F-4862-9E37-DFFFF06B2717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AABE-A6B4-42A8-8A68-6E001BB02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CA7D-281F-4862-9E37-DFFFF06B2717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AABE-A6B4-42A8-8A68-6E001BB0235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CA7D-281F-4862-9E37-DFFFF06B2717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AABE-A6B4-42A8-8A68-6E001BB02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CA7D-281F-4862-9E37-DFFFF06B2717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AABE-A6B4-42A8-8A68-6E001BB02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CA7D-281F-4862-9E37-DFFFF06B2717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AABE-A6B4-42A8-8A68-6E001BB02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CA7D-281F-4862-9E37-DFFFF06B2717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AABE-A6B4-42A8-8A68-6E001BB02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CA7D-281F-4862-9E37-DFFFF06B2717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AABE-A6B4-42A8-8A68-6E001BB02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CA7D-281F-4862-9E37-DFFFF06B2717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F9AABE-A6B4-42A8-8A68-6E001BB0235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C8CA7D-281F-4862-9E37-DFFFF06B2717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F9AABE-A6B4-42A8-8A68-6E001BB0235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47525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 презентация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>о вреде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курения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алкоголя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наркотиков    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Мы выбираем здоровый образ жизни!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2530" name="Picture 2" descr="C:\Users\GRAFF\Desktop\CAM007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0" y="1884363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damaglamura.com/wp-content/uploads/2015/03/219ad1f27ec2ad85a7dcfc202b2f07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144000" cy="60212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Kcy;&amp;Ucy;&amp;Rcy;&amp;IEcy;&amp;Ncy;&amp;Icy;&amp;IEcy; - &amp;Vcy;&amp;scy;&amp;iecy;&amp;mcy; &amp;dcy;&amp;acy;&amp;vcy;&amp;ncy;&amp;ocy; &amp;icy;&amp;zcy;&amp;vcy;&amp;iecy;&amp;scy;&amp;tcy;&amp;ncy;&amp;ocy;, &amp;chcy;&amp;tcy;&amp;ocy; &amp;scy;&amp;icy;&amp;gcy;&amp;acy;&amp;rcy;&amp;iecy;&amp;tcy;&amp;acy;-&amp;ecy;&amp;tcy;&amp;ocy; &amp;ncy;&amp;iecy; &amp;pcy;&amp;ocy;&amp;kcy;&amp;acy;&amp;zcy;&amp;acy;&amp;tcy;&amp;iecy;&amp;lcy;&amp;softcy; &amp;kcy;&amp;rcy;&amp;ucy;&amp;tcy;&amp;icy;&amp;zcy;&amp;ncy;&amp;ycy;, &amp;acy; &amp;scy;&amp;ocy;&amp;scy;&amp;kcy;&amp;acy;- &amp;pcy;&amp;ucy;&amp;scy;&amp;tcy;&amp;ycy;&amp;shcy;&amp;kcy;&amp;acy; &amp;dcy;&amp;lcy;&amp;yacy; &amp;vcy;&amp;zcy;&amp;rcy;&amp;ocy;&amp;scy;&amp;lcy;&amp;ycy;&amp;khcy;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44000" cy="69391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1196752"/>
            <a:ext cx="4139952" cy="51125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Курение является причиной заболеваний многих органов человеческого организма.</a:t>
            </a:r>
            <a:endParaRPr lang="ru-RU" dirty="0"/>
          </a:p>
        </p:txBody>
      </p:sp>
      <p:pic>
        <p:nvPicPr>
          <p:cNvPr id="16386" name="Picture 2" descr="http://negani.com/uploads/posts/2011-12/1325238395_0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5019675" cy="571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3892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АЛКОГОЛЬ </a:t>
            </a:r>
            <a:r>
              <a:rPr lang="ru-RU" dirty="0" smtClean="0"/>
              <a:t>- Алкоголь так же вреден, как и сигареты. Он так же является причиной многих заболеваний.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 smtClean="0"/>
              <a:t>статистике ежедневно в Краснодарском крае от приема алкоголя </a:t>
            </a:r>
            <a:r>
              <a:rPr lang="ru-RU" dirty="0" smtClean="0">
                <a:solidFill>
                  <a:srgbClr val="FF0000"/>
                </a:solidFill>
              </a:rPr>
              <a:t>умирает 7 человек.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980728"/>
            <a:ext cx="5544616" cy="5184576"/>
          </a:xfrm>
        </p:spPr>
        <p:txBody>
          <a:bodyPr>
            <a:normAutofit/>
          </a:bodyPr>
          <a:lstStyle/>
          <a:p>
            <a:r>
              <a:rPr lang="ru-RU" dirty="0" smtClean="0"/>
              <a:t>Если ты «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r>
              <a:rPr lang="ru-RU" dirty="0" smtClean="0"/>
              <a:t>» </a:t>
            </a:r>
            <a:r>
              <a:rPr lang="ru-RU" dirty="0" smtClean="0">
                <a:solidFill>
                  <a:srgbClr val="FF0000"/>
                </a:solidFill>
              </a:rPr>
              <a:t>Счастливую жизнь;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Будущее </a:t>
            </a:r>
            <a:r>
              <a:rPr lang="ru-RU" dirty="0" smtClean="0">
                <a:solidFill>
                  <a:srgbClr val="FF0000"/>
                </a:solidFill>
              </a:rPr>
              <a:t>своих детей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Верных друзей; Счастье в семье.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27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ТОГДА СКАЖИ АЛКОГОЛЮ</a:t>
            </a:r>
            <a:r>
              <a:rPr lang="en-US" dirty="0" smtClean="0"/>
              <a:t>:</a:t>
            </a:r>
            <a:endParaRPr lang="ru-RU" sz="8800" dirty="0">
              <a:solidFill>
                <a:srgbClr val="FF0000"/>
              </a:solidFill>
            </a:endParaRPr>
          </a:p>
        </p:txBody>
      </p:sp>
      <p:pic>
        <p:nvPicPr>
          <p:cNvPr id="18434" name="Picture 2" descr="http://www.lazerhorse.org/wp-content/uploads/2015/06/Russia-Prohibition-Alcohol-Ban-H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585511"/>
            <a:ext cx="3672408" cy="527248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НАРКОТИКИ – ЭТО ЯД </a:t>
            </a:r>
            <a:r>
              <a:rPr lang="ru-RU" dirty="0" smtClean="0">
                <a:solidFill>
                  <a:srgbClr val="FF0000"/>
                </a:solidFill>
              </a:rPr>
              <a:t>!!!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Когда наркотик встраивается в обменные организмы, тело больше не может без него полноценно регулировать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В случае прекращения приема наркотиков, у человека возникает абстинентный синдром или «ломка»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goloskarpat.info/uploads/images/00/00/99/2012/11/20/41d24094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24744"/>
            <a:ext cx="6840760" cy="5400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53</Words>
  <Application>Microsoft Office PowerPoint</Application>
  <PresentationFormat>Экран (4:3)</PresentationFormat>
  <Paragraphs>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презентация о вреде:  курения алкоголя наркотиков     </vt:lpstr>
      <vt:lpstr>Слайд 2</vt:lpstr>
      <vt:lpstr>Слайд 3</vt:lpstr>
      <vt:lpstr>Курение является причиной заболеваний многих органов человеческого организма.</vt:lpstr>
      <vt:lpstr>АЛКОГОЛЬ - Алкоголь так же вреден, как и сигареты. Он так же является причиной многих заболеваний.  По статистике ежедневно в Краснодарском крае от приема алкоголя умирает 7 человек. </vt:lpstr>
      <vt:lpstr>Если ты «ЗА» Счастливую жизнь;  Будущее своих детей;  Верных друзей; Счастье в семье.</vt:lpstr>
      <vt:lpstr>ТОГДА СКАЖИ АЛКОГОЛЮ:</vt:lpstr>
      <vt:lpstr>НАРКОТИКИ – ЭТО ЯД !!!  Когда наркотик встраивается в обменные организмы, тело больше не может без него полноценно регулировать.   В случае прекращения приема наркотиков, у человека возникает абстинентный синдром или «ломка»</vt:lpstr>
      <vt:lpstr>Слайд 9</vt:lpstr>
      <vt:lpstr>Мы выбираем здоровый образ жизни!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о вреде:  курения алкоголя наркотиков</dc:title>
  <dc:creator>GRAFF</dc:creator>
  <cp:lastModifiedBy>GRAFF</cp:lastModifiedBy>
  <cp:revision>9</cp:revision>
  <dcterms:created xsi:type="dcterms:W3CDTF">2016-02-23T11:23:02Z</dcterms:created>
  <dcterms:modified xsi:type="dcterms:W3CDTF">2016-02-23T12:51:41Z</dcterms:modified>
</cp:coreProperties>
</file>