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AA66-1CF4-47F6-BDD5-C12DBAD516E4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20592-1447-4848-BE9A-CB94B3E25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20592-1447-4848-BE9A-CB94B3E25B5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 Птица Скопа</a:t>
            </a:r>
            <a:endParaRPr lang="ru-RU" dirty="0"/>
          </a:p>
        </p:txBody>
      </p:sp>
      <p:pic>
        <p:nvPicPr>
          <p:cNvPr id="1026" name="Picture 2" descr="C:\Users\Пользователь\Desktop\skopa 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96752"/>
            <a:ext cx="5976664" cy="383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47664" y="508518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</a:t>
            </a:r>
            <a:r>
              <a:rPr lang="ru-RU" sz="2000" dirty="0" smtClean="0"/>
              <a:t>Презентацию подготовила</a:t>
            </a:r>
            <a:br>
              <a:rPr lang="ru-RU" sz="2000" dirty="0" smtClean="0"/>
            </a:br>
            <a:r>
              <a:rPr lang="ru-RU" sz="2000" dirty="0" smtClean="0"/>
              <a:t>    ученица 10 «А» класса, МОУ СОШ № 26, г. Сочи</a:t>
            </a:r>
            <a:br>
              <a:rPr lang="ru-RU" sz="2000" dirty="0" smtClean="0"/>
            </a:br>
            <a:r>
              <a:rPr lang="ru-RU" sz="2000" dirty="0" smtClean="0"/>
              <a:t>                       Глазкова Анастасия.</a:t>
            </a:r>
          </a:p>
          <a:p>
            <a:r>
              <a:rPr lang="ru-RU" sz="2000" dirty="0" smtClean="0"/>
              <a:t>  </a:t>
            </a:r>
            <a:r>
              <a:rPr lang="ru-RU" sz="2000" dirty="0" smtClean="0"/>
              <a:t>  Руководитель – учитель </a:t>
            </a:r>
            <a:r>
              <a:rPr lang="ru-RU" sz="2000" dirty="0" smtClean="0"/>
              <a:t>биологии </a:t>
            </a:r>
            <a:r>
              <a:rPr lang="ru-RU" sz="2000" dirty="0" smtClean="0"/>
              <a:t>Галумян </a:t>
            </a:r>
            <a:r>
              <a:rPr lang="ru-RU" sz="2000" dirty="0" smtClean="0"/>
              <a:t>Е. Э.</a:t>
            </a:r>
            <a:endParaRPr lang="ru-RU" sz="2000" dirty="0"/>
          </a:p>
        </p:txBody>
      </p:sp>
    </p:spTree>
  </p:cSld>
  <p:clrMapOvr>
    <a:masterClrMapping/>
  </p:clrMapOvr>
  <p:transition>
    <p:dissolve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539552"/>
            <a:ext cx="404279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7056784" cy="2520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Пользователь\Desktop\sko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800200" cy="1800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04664"/>
            <a:ext cx="1800200" cy="18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3326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Птица </a:t>
            </a:r>
            <a:r>
              <a:rPr lang="ru-RU" sz="2400" dirty="0" smtClean="0"/>
              <a:t>скопа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83671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Латинское название: </a:t>
            </a:r>
            <a:r>
              <a:rPr lang="en-US" sz="2000" dirty="0" err="1" smtClean="0"/>
              <a:t>Pandion</a:t>
            </a:r>
            <a:r>
              <a:rPr lang="en-US" sz="2000" dirty="0" smtClean="0"/>
              <a:t> </a:t>
            </a:r>
            <a:r>
              <a:rPr lang="en-US" sz="2000" dirty="0" err="1" smtClean="0"/>
              <a:t>haliaetus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Отряд: </a:t>
            </a:r>
            <a:r>
              <a:rPr lang="ru-RU" sz="2000" dirty="0" err="1" smtClean="0"/>
              <a:t>Ястребообразные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Семейство: </a:t>
            </a:r>
            <a:r>
              <a:rPr lang="ru-RU" sz="2000" dirty="0" err="1" smtClean="0"/>
              <a:t>Скопиные</a:t>
            </a: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2051" name="Picture 3" descr="C:\Users\Пользователь\Desktop\skopa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114800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Пользователь\Desktop\skop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852936"/>
            <a:ext cx="4248472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259632"/>
            <a:ext cx="5122912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Скопа </a:t>
            </a:r>
            <a:r>
              <a:rPr lang="ru-RU" sz="2000" dirty="0" smtClean="0"/>
              <a:t>- крупная хищная околоводная птица. </a:t>
            </a:r>
          </a:p>
          <a:p>
            <a:pPr>
              <a:buNone/>
            </a:pPr>
            <a:r>
              <a:rPr lang="ru-RU" sz="2000" dirty="0" smtClean="0"/>
              <a:t>  Размеры </a:t>
            </a:r>
            <a:r>
              <a:rPr lang="ru-RU" sz="2000" dirty="0" smtClean="0"/>
              <a:t>тела этого 50-60 сантиметров. Размах крыльев достигает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dirty="0" smtClean="0"/>
              <a:t>полутора метров. Ореол обитания – весь мир, исключая лишь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Антарктику </a:t>
            </a:r>
            <a:r>
              <a:rPr lang="ru-RU" sz="2000" dirty="0" smtClean="0"/>
              <a:t>и Новую Зеландию.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Скопы </a:t>
            </a:r>
            <a:r>
              <a:rPr lang="ru-RU" sz="2000" dirty="0" smtClean="0"/>
              <a:t>редки, и их пытаются защитить по возможности.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Самки </a:t>
            </a:r>
            <a:r>
              <a:rPr lang="ru-RU" sz="2000" dirty="0" smtClean="0"/>
              <a:t>у </a:t>
            </a:r>
            <a:r>
              <a:rPr lang="ru-RU" sz="2000" dirty="0" smtClean="0"/>
              <a:t>скоп больше </a:t>
            </a:r>
            <a:r>
              <a:rPr lang="ru-RU" sz="2000" dirty="0" smtClean="0"/>
              <a:t>самцов, весят около 2.2 килограмма, самцы </a:t>
            </a:r>
            <a:r>
              <a:rPr lang="ru-RU" sz="2000" dirty="0" smtClean="0"/>
              <a:t>до 1.8 килограмма. Крылья </a:t>
            </a:r>
            <a:r>
              <a:rPr lang="ru-RU" sz="2000" dirty="0" smtClean="0"/>
              <a:t>в размахе достигают 2-х метров. Так же самка темнее самца, а </a:t>
            </a:r>
            <a:r>
              <a:rPr lang="ru-RU" sz="2000" dirty="0" smtClean="0"/>
              <a:t>лапы </a:t>
            </a:r>
            <a:r>
              <a:rPr lang="ru-RU" sz="2000" dirty="0" smtClean="0"/>
              <a:t>и клюв у обеих особей черного цвета.</a:t>
            </a:r>
            <a:endParaRPr lang="ru-RU" sz="2000" dirty="0"/>
          </a:p>
        </p:txBody>
      </p:sp>
      <p:pic>
        <p:nvPicPr>
          <p:cNvPr id="3074" name="Picture 2" descr="C:\Users\Пользователь\Desktop\ptitsa-skopa-595x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6807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03448"/>
            <a:ext cx="7056784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5"/>
            <a:ext cx="8640960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Главным </a:t>
            </a:r>
            <a:r>
              <a:rPr lang="ru-RU" sz="2000" dirty="0" smtClean="0"/>
              <a:t>отличием скопы от других пернатых хищников </a:t>
            </a:r>
            <a:r>
              <a:rPr lang="ru-RU" sz="2000" dirty="0" smtClean="0"/>
              <a:t>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является </a:t>
            </a:r>
            <a:r>
              <a:rPr lang="ru-RU" sz="2000" dirty="0" smtClean="0"/>
              <a:t>её, преимущественно, рыбная диета. Исходя из </a:t>
            </a:r>
            <a:r>
              <a:rPr lang="ru-RU" sz="2000" dirty="0" smtClean="0"/>
              <a:t>своего меню, птица </a:t>
            </a:r>
            <a:r>
              <a:rPr lang="ru-RU" sz="2000" dirty="0" smtClean="0"/>
              <a:t>всегда селится вблизи рек и озёр.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Скопа </a:t>
            </a:r>
            <a:r>
              <a:rPr lang="ru-RU" sz="2000" dirty="0" smtClean="0"/>
              <a:t>питается различными видами рыбы, не брезгует даже </a:t>
            </a:r>
            <a:r>
              <a:rPr lang="ru-RU" sz="2000" dirty="0" smtClean="0"/>
              <a:t>молодыми крокодилами</a:t>
            </a:r>
            <a:r>
              <a:rPr lang="ru-RU" sz="2000" dirty="0" smtClean="0"/>
              <a:t>, ящерицами и водными змеями. Единственное требование </a:t>
            </a:r>
            <a:r>
              <a:rPr lang="ru-RU" sz="2000" dirty="0" smtClean="0"/>
              <a:t> </a:t>
            </a:r>
            <a:r>
              <a:rPr lang="ru-RU" sz="2000" dirty="0" smtClean="0"/>
              <a:t>- </a:t>
            </a:r>
            <a:r>
              <a:rPr lang="ru-RU" sz="2000" dirty="0" smtClean="0"/>
              <a:t>добыча </a:t>
            </a:r>
            <a:r>
              <a:rPr lang="ru-RU" sz="2000" dirty="0" smtClean="0"/>
              <a:t>должна быть только свежей, падаль птица не ест.</a:t>
            </a:r>
            <a:endParaRPr lang="ru-RU" sz="2000" dirty="0"/>
          </a:p>
        </p:txBody>
      </p:sp>
      <p:pic>
        <p:nvPicPr>
          <p:cNvPr id="4098" name="Picture 2" descr="C:\Users\Пользователь\Desktop\sk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4047727" cy="3489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Пользователь\Desktop\skop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746190" cy="32175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395536"/>
            <a:ext cx="6851104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9"/>
            <a:ext cx="8568952" cy="2448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</a:t>
            </a:r>
            <a:r>
              <a:rPr lang="ru-RU" sz="2000" dirty="0" smtClean="0">
                <a:solidFill>
                  <a:schemeClr val="bg1"/>
                </a:solidFill>
              </a:rPr>
              <a:t>        </a:t>
            </a:r>
            <a:r>
              <a:rPr lang="ru-RU" sz="2000" dirty="0" smtClean="0"/>
              <a:t>Скопа </a:t>
            </a:r>
            <a:r>
              <a:rPr lang="ru-RU" sz="2000" dirty="0" smtClean="0"/>
              <a:t>– это птица однолюб, образуя в </a:t>
            </a:r>
            <a:r>
              <a:rPr lang="ru-RU" sz="2000" dirty="0" smtClean="0"/>
              <a:t>молодости пару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</a:t>
            </a:r>
            <a:r>
              <a:rPr lang="ru-RU" sz="2000" dirty="0" smtClean="0"/>
              <a:t>самец </a:t>
            </a:r>
            <a:r>
              <a:rPr lang="ru-RU" sz="2000" dirty="0" smtClean="0"/>
              <a:t>и самка сохраняют верность друг другу на протяжении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</a:t>
            </a:r>
            <a:r>
              <a:rPr lang="ru-RU" sz="2000" dirty="0" smtClean="0"/>
              <a:t>всей </a:t>
            </a:r>
            <a:r>
              <a:rPr lang="ru-RU" sz="2000" dirty="0" smtClean="0"/>
              <a:t>жизни. В дикой природе пернатый хищник живёт до 10 лет,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</a:t>
            </a:r>
            <a:r>
              <a:rPr lang="ru-RU" sz="2000" dirty="0" smtClean="0"/>
              <a:t>в </a:t>
            </a:r>
            <a:r>
              <a:rPr lang="ru-RU" sz="2000" dirty="0" smtClean="0"/>
              <a:t>неволе скопа проживёт в 2 – 3 раза дольше.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/>
              <a:t> Скопа </a:t>
            </a:r>
            <a:r>
              <a:rPr lang="ru-RU" sz="2000" dirty="0" smtClean="0"/>
              <a:t>строит большое гнездо, в диаметре до полутора метров,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</a:t>
            </a:r>
            <a:r>
              <a:rPr lang="ru-RU" sz="2000" dirty="0" smtClean="0"/>
              <a:t>и </a:t>
            </a:r>
            <a:r>
              <a:rPr lang="ru-RU" sz="2000" dirty="0" smtClean="0"/>
              <a:t>откладывает туда до 4 яиц. О птенцах заботятся оба родителя,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</a:t>
            </a:r>
            <a:r>
              <a:rPr lang="ru-RU" sz="2000" dirty="0" smtClean="0"/>
              <a:t>в </a:t>
            </a:r>
            <a:r>
              <a:rPr lang="ru-RU" sz="2000" dirty="0" smtClean="0"/>
              <a:t>течение 2 месяцев они греют и кормят потомство.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Пользователь\Desktop\skop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5256584" cy="3819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251520"/>
            <a:ext cx="7139136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34563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</a:t>
            </a:r>
            <a:r>
              <a:rPr lang="ru-RU" sz="2000" b="1" dirty="0" smtClean="0"/>
              <a:t>Интересный факт:</a:t>
            </a:r>
            <a:r>
              <a:rPr lang="ru-RU" sz="2000" dirty="0" smtClean="0"/>
              <a:t> Скопы очень постоянны к своим гнёздами, зафиксированы такие случаи, что они около 40 лет пользовались своим гнездом не меняя его. </a:t>
            </a:r>
            <a:br>
              <a:rPr lang="ru-RU" sz="2000" dirty="0" smtClean="0"/>
            </a:br>
            <a:r>
              <a:rPr lang="ru-RU" sz="2000" dirty="0" smtClean="0"/>
              <a:t>В настоящее время численности скопы ничего не угрожает, хотя всего 60 – 70 лет назад широкое применение пестицидов в сельском хозяйстве чуть было не привело к полному уничтожению красивой птицы. Сегодня красотой и мощью хищника «в белом фраке» можно полюбоваться не только в зоопарках и заказниках, но и в дикой природе.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Пользователь\Desktop\Osprey_mg_9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140968"/>
            <a:ext cx="2664296" cy="3266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Пользователь\Desktop\8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861048"/>
            <a:ext cx="3456384" cy="267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Пользователь\Desktop\Pandion haliae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11455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7467600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-459432"/>
            <a:ext cx="1882552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Users\Пользователь\Desktop\foto-sk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626469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</TotalTime>
  <Words>281</Words>
  <Application>Microsoft Office PowerPoint</Application>
  <PresentationFormat>Экран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                Птица Скопа</vt:lpstr>
      <vt:lpstr>Слайд 2</vt:lpstr>
      <vt:lpstr>Слайд 3</vt:lpstr>
      <vt:lpstr>Слайд 4</vt:lpstr>
      <vt:lpstr>Слайд 5</vt:lpstr>
      <vt:lpstr>Слайд 6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14</cp:revision>
  <dcterms:created xsi:type="dcterms:W3CDTF">2018-02-26T16:43:00Z</dcterms:created>
  <dcterms:modified xsi:type="dcterms:W3CDTF">2018-03-08T13:41:36Z</dcterms:modified>
</cp:coreProperties>
</file>