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7630616" cy="19288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Правила </a:t>
            </a:r>
            <a:r>
              <a:rPr lang="ru-RU" b="1" dirty="0"/>
              <a:t>поведения на железной дороге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6" y="1357298"/>
            <a:ext cx="6768752" cy="4500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42976" y="5786454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 6</a:t>
            </a:r>
            <a:r>
              <a:rPr lang="en-US" sz="2400" dirty="0" smtClean="0">
                <a:solidFill>
                  <a:srgbClr val="0070C0"/>
                </a:solidFill>
              </a:rPr>
              <a:t>”</a:t>
            </a:r>
            <a:r>
              <a:rPr lang="ru-RU" sz="2400" dirty="0" smtClean="0">
                <a:solidFill>
                  <a:srgbClr val="0070C0"/>
                </a:solidFill>
              </a:rPr>
              <a:t>А</a:t>
            </a:r>
            <a:r>
              <a:rPr lang="en-US" sz="2400" dirty="0" smtClean="0">
                <a:solidFill>
                  <a:srgbClr val="0070C0"/>
                </a:solidFill>
              </a:rPr>
              <a:t>”</a:t>
            </a:r>
            <a:r>
              <a:rPr lang="ru-RU" sz="2400" dirty="0" smtClean="0">
                <a:solidFill>
                  <a:srgbClr val="0070C0"/>
                </a:solidFill>
              </a:rPr>
              <a:t> класс МОУ СОШ№26       2017г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71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Правила поведения на железной дороге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2808312" cy="468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39952" y="1124744"/>
            <a:ext cx="4546848" cy="500141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Запрещается в охранных зонах контактной сети </a:t>
            </a:r>
            <a:r>
              <a:rPr lang="ru-RU" b="1" dirty="0"/>
              <a:t>набрасывать на провода контактной сети, опоры и приближать к ним посторонние предметы</a:t>
            </a:r>
            <a:r>
              <a:rPr lang="ru-RU" dirty="0"/>
              <a:t>, а также подниматься на </a:t>
            </a:r>
          </a:p>
        </p:txBody>
      </p:sp>
    </p:spTree>
    <p:extLst>
      <p:ext uri="{BB962C8B-B14F-4D97-AF65-F5344CB8AC3E}">
        <p14:creationId xmlns:p14="http://schemas.microsoft.com/office/powerpoint/2010/main" xmlns="" val="351810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Правила поведения на железной дороге</a:t>
            </a:r>
            <a:endParaRPr lang="ru-RU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3600400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err="1"/>
              <a:t>He</a:t>
            </a:r>
            <a:r>
              <a:rPr lang="ru-RU" sz="3600" b="1" dirty="0"/>
              <a:t> использовать наушники и мобильные телефоны</a:t>
            </a:r>
            <a:r>
              <a:rPr lang="ru-RU" sz="3600" dirty="0"/>
              <a:t> при переходе через железнодорожные пути!</a:t>
            </a:r>
          </a:p>
        </p:txBody>
      </p:sp>
    </p:spTree>
    <p:extLst>
      <p:ext uri="{BB962C8B-B14F-4D97-AF65-F5344CB8AC3E}">
        <p14:creationId xmlns:p14="http://schemas.microsoft.com/office/powerpoint/2010/main" xmlns="" val="192507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Правила поведения на железной дороге</a:t>
            </a:r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3744416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Не заходи за линию безопасности у края пассажирской платформы!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80098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/>
              <a:t>Правила поведения на железной дороге</a:t>
            </a:r>
            <a:endParaRPr lang="ru-RU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3744416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Не прыгай с пассажирской платформы на железнодорожные пути!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06473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Правила поведения на железной дороге</a:t>
            </a:r>
            <a:endParaRPr lang="ru-RU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3168352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Не поднимайся на крыши вагонов поездов!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40627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80928"/>
            <a:ext cx="2664296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923927" y="2348879"/>
            <a:ext cx="4762873" cy="37772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Напоминаем вам, что нахождение на железнодорожных путях, переход их в не установленных местах, озорство, хулиганство и необдуманные поступки всегда связаны с риском и опасностью для жизни, во избежание чего вам необходимо строго соблюдать установленные на железных дорогах правила безопасного поведения.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Правила поведения на железной дороге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825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Правила поведения на железной дороге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3672408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21744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200" b="1" dirty="0"/>
              <a:t>Переходить</a:t>
            </a:r>
            <a:r>
              <a:rPr lang="ru-RU" sz="3200" dirty="0"/>
              <a:t> железнодорожные пути можно</a:t>
            </a:r>
            <a:r>
              <a:rPr lang="ru-RU" sz="3200" b="1" dirty="0"/>
              <a:t> только в установленных местах</a:t>
            </a:r>
            <a:r>
              <a:rPr lang="ru-RU" sz="3200" dirty="0"/>
              <a:t>, пользуясь при этом пешеходными мостами, тоннелями, переездами. </a:t>
            </a:r>
          </a:p>
          <a:p>
            <a:pPr marL="0" indent="0">
              <a:buNone/>
            </a:pPr>
            <a:r>
              <a:rPr lang="ru-RU" sz="32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4409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Правила поведения на железной дороге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4104456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26876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На станциях, где мостов и тоннелей нет, граждане должны </a:t>
            </a:r>
            <a:r>
              <a:rPr lang="ru-RU" b="1" dirty="0"/>
              <a:t>переходить</a:t>
            </a:r>
            <a:r>
              <a:rPr lang="ru-RU" dirty="0"/>
              <a:t> железнодорожные пути</a:t>
            </a:r>
            <a:r>
              <a:rPr lang="ru-RU" b="1" dirty="0"/>
              <a:t> по настилам</a:t>
            </a:r>
            <a:r>
              <a:rPr lang="ru-RU" dirty="0"/>
              <a:t>, а также в местах, где установлены указатели </a:t>
            </a:r>
            <a:r>
              <a:rPr lang="ru-RU" b="1" dirty="0"/>
              <a:t>«Переход через пути».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495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Правила поведения на железной дороге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3816424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Запрещается</a:t>
            </a:r>
            <a:r>
              <a:rPr lang="ru-RU" dirty="0"/>
              <a:t> переходить пути на железнодорожных переездах </a:t>
            </a:r>
            <a:r>
              <a:rPr lang="ru-RU" b="1" dirty="0"/>
              <a:t>при закрытом шлагбауме или показании красного сигнала светофора</a:t>
            </a:r>
            <a:r>
              <a:rPr lang="ru-RU" dirty="0"/>
              <a:t> переездной сигнализации.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326412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Правила поведения на железной дороге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388843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052736"/>
            <a:ext cx="4038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При переходе через железнодорожные пути необходимо </a:t>
            </a:r>
            <a:r>
              <a:rPr lang="ru-RU" sz="2400" b="1" dirty="0"/>
              <a:t>убедиться в отсутствии движущегося поезда</a:t>
            </a:r>
            <a:r>
              <a:rPr lang="ru-RU" sz="2400" dirty="0"/>
              <a:t>, локомотива или </a:t>
            </a:r>
            <a:r>
              <a:rPr lang="ru-RU" sz="2400" dirty="0" smtClean="0"/>
              <a:t>вагонов.</a:t>
            </a:r>
          </a:p>
          <a:p>
            <a:pPr marL="0" indent="0">
              <a:buNone/>
            </a:pPr>
            <a:r>
              <a:rPr lang="ru-RU" sz="2400" b="1" dirty="0"/>
              <a:t>Ходить по железнодорожным путям категорически запрещается!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51162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396044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Переходить</a:t>
            </a:r>
            <a:r>
              <a:rPr lang="ru-RU" dirty="0"/>
              <a:t> и перебегать через железнодорожные пути </a:t>
            </a:r>
            <a:r>
              <a:rPr lang="ru-RU" b="1" dirty="0"/>
              <a:t>перед близко идущим поездом,</a:t>
            </a:r>
            <a:r>
              <a:rPr lang="ru-RU" dirty="0"/>
              <a:t> если расстояние до него </a:t>
            </a:r>
            <a:r>
              <a:rPr lang="ru-RU" b="1" dirty="0"/>
              <a:t>менее 400 м - запрещаетс</a:t>
            </a:r>
            <a:r>
              <a:rPr lang="ru-RU" dirty="0"/>
              <a:t>я.</a:t>
            </a:r>
          </a:p>
        </p:txBody>
      </p:sp>
    </p:spTree>
    <p:extLst>
      <p:ext uri="{BB962C8B-B14F-4D97-AF65-F5344CB8AC3E}">
        <p14:creationId xmlns:p14="http://schemas.microsoft.com/office/powerpoint/2010/main" xmlns="" val="210658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3960440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Категорически запрещается</a:t>
            </a:r>
            <a:r>
              <a:rPr lang="ru-RU" dirty="0"/>
              <a:t> на станциях и перегонах п</a:t>
            </a:r>
            <a:r>
              <a:rPr lang="ru-RU" b="1" dirty="0"/>
              <a:t>одлезать под вагоны</a:t>
            </a:r>
            <a:r>
              <a:rPr lang="ru-RU" dirty="0"/>
              <a:t> и перелезать через автосцепки для прохода через путь.</a:t>
            </a:r>
          </a:p>
          <a:p>
            <a:pPr marL="0" indent="0">
              <a:buNone/>
            </a:pPr>
            <a:r>
              <a:rPr lang="ru-RU" dirty="0"/>
              <a:t> 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818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Правила поведения на железной дороге</a:t>
            </a: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3528392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Запрещается проходить</a:t>
            </a:r>
            <a:r>
              <a:rPr lang="ru-RU" sz="3600" dirty="0"/>
              <a:t> вдоль железнодорожных путей </a:t>
            </a:r>
            <a:r>
              <a:rPr lang="ru-RU" sz="3600" b="1" dirty="0"/>
              <a:t>ближе 5 метров</a:t>
            </a:r>
            <a:r>
              <a:rPr lang="ru-RU" sz="3600" dirty="0"/>
              <a:t> от крайнего рельса</a:t>
            </a:r>
          </a:p>
        </p:txBody>
      </p:sp>
    </p:spTree>
    <p:extLst>
      <p:ext uri="{BB962C8B-B14F-4D97-AF65-F5344CB8AC3E}">
        <p14:creationId xmlns:p14="http://schemas.microsoft.com/office/powerpoint/2010/main" xmlns="" val="42334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</TotalTime>
  <Words>313</Words>
  <Application>Microsoft Office PowerPoint</Application>
  <PresentationFormat>Экран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  Правила поведения на железной дороге  </vt:lpstr>
      <vt:lpstr>Правила поведения на железной дороге</vt:lpstr>
      <vt:lpstr>Правила поведения на железной дороге</vt:lpstr>
      <vt:lpstr>Правила поведения на железной дороге</vt:lpstr>
      <vt:lpstr>Правила поведения на железной дороге</vt:lpstr>
      <vt:lpstr>Правила поведения на железной дороге</vt:lpstr>
      <vt:lpstr>Слайд 7</vt:lpstr>
      <vt:lpstr>Слайд 8</vt:lpstr>
      <vt:lpstr>Правила поведения на железной дороге</vt:lpstr>
      <vt:lpstr>Правила поведения на железной дороге</vt:lpstr>
      <vt:lpstr>Правила поведения на железной дороге</vt:lpstr>
      <vt:lpstr>Правила поведения на железной дороге</vt:lpstr>
      <vt:lpstr>Правила поведения на железной дороге</vt:lpstr>
      <vt:lpstr>Правила поведения на железной дороге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поведения на железной дороге </dc:title>
  <dc:creator>ИВ</dc:creator>
  <cp:lastModifiedBy>34 kabinet</cp:lastModifiedBy>
  <cp:revision>8</cp:revision>
  <dcterms:created xsi:type="dcterms:W3CDTF">2014-11-21T07:16:45Z</dcterms:created>
  <dcterms:modified xsi:type="dcterms:W3CDTF">2017-03-15T05:23:52Z</dcterms:modified>
</cp:coreProperties>
</file>