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3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3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9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1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8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851C-E1D4-4726-9395-DB41F6A9EFEF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FE3C-0010-4B24-8256-45E0D04DB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2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coop.ru/monitor/messages/1137.html" TargetMode="External"/><Relationship Id="rId3" Type="http://schemas.openxmlformats.org/officeDocument/2006/relationships/hyperlink" Target="http://www.kulikovaii.ucoz.ru/" TargetMode="External"/><Relationship Id="rId7" Type="http://schemas.openxmlformats.org/officeDocument/2006/relationships/hyperlink" Target="mailto:monitor@fadr.ru" TargetMode="External"/><Relationship Id="rId2" Type="http://schemas.openxmlformats.org/officeDocument/2006/relationships/hyperlink" Target="http://www.scl36lipetsk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coop.ru/" TargetMode="External"/><Relationship Id="rId5" Type="http://schemas.openxmlformats.org/officeDocument/2006/relationships/hyperlink" Target="http://www.ecocoop.ru/botany/messages/1540.html" TargetMode="External"/><Relationship Id="rId4" Type="http://schemas.openxmlformats.org/officeDocument/2006/relationships/hyperlink" Target="http://www.ecoculture.ru/ecoeducation/work/libnews/archive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Научно – исследовательская работа с обучающимися по биологии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/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Учителя биологии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Галумян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Елены Эдуардовны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9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18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лет Галумян Елена Эдуардовна занимается в школе с одаренными обучающимися  научно – исследовательской  работой.  За эти годы учащимися было написано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27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научно –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исследовательских работ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по биологии, экологии, химии,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медицине и ОБЖ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2200" dirty="0">
              <a:ea typeface="Calibri"/>
              <a:cs typeface="Times New Roman"/>
            </a:endParaRPr>
          </a:p>
          <a:p>
            <a:pPr marR="179705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      Галумян Еленой Эдуардовной  было подготовлено для участия в различных конкурсах, конференциях, олимпиадах различного уровня –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117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победителей и призеров  5 – 11 классов.      </a:t>
            </a:r>
            <a:endParaRPr lang="ru-RU" sz="2200" dirty="0">
              <a:ea typeface="Calibri"/>
              <a:cs typeface="Times New Roman"/>
            </a:endParaRPr>
          </a:p>
          <a:p>
            <a:r>
              <a:rPr lang="ru-RU" sz="2200" dirty="0" smtClean="0">
                <a:effectLst/>
                <a:latin typeface="Times New Roman"/>
                <a:ea typeface="Calibri"/>
              </a:rPr>
              <a:t>        За многие годы участия в различных конкурсах, конференциях, олимпиадах обучающимися было получено:  </a:t>
            </a:r>
            <a:r>
              <a:rPr lang="ru-RU" sz="2200" dirty="0" smtClean="0">
                <a:latin typeface="Times New Roman"/>
                <a:ea typeface="Calibri"/>
              </a:rPr>
              <a:t>214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 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награды  (1 место –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35;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2 место –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16;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3 место –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19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грамот и дипломов)  из них всероссийских – </a:t>
            </a:r>
            <a:r>
              <a:rPr lang="ru-RU" sz="2200" dirty="0" smtClean="0">
                <a:latin typeface="Times New Roman"/>
                <a:ea typeface="Calibri"/>
              </a:rPr>
              <a:t>90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(1 место – 8; 2 место –1; 3 место – 11; грамот  за активное участие – </a:t>
            </a:r>
            <a:r>
              <a:rPr lang="ru-RU" sz="2200" dirty="0" smtClean="0">
                <a:latin typeface="Times New Roman"/>
                <a:ea typeface="Calibri"/>
              </a:rPr>
              <a:t>70</a:t>
            </a:r>
            <a:r>
              <a:rPr lang="ru-RU" sz="2200" dirty="0" smtClean="0">
                <a:effectLst/>
                <a:latin typeface="Times New Roman"/>
                <a:ea typeface="Calibri"/>
              </a:rPr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444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Тезисы научно – исследовательских работ и экологических </a:t>
            </a:r>
            <a:endParaRPr lang="ru-RU" sz="2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проектов обучающихся размещены </a:t>
            </a:r>
            <a:endParaRPr lang="ru-RU" sz="2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на различных сайтах сети Интернет: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1. Сайт МОУ СОШ № 36 г. Липецка – </a:t>
            </a:r>
            <a:r>
              <a:rPr lang="ru-RU" sz="2200" dirty="0">
                <a:ea typeface="Calibri"/>
                <a:cs typeface="Times New Roman"/>
              </a:rPr>
              <a:t> 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www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ru-RU" sz="22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scl36lipetsk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ru-RU" sz="22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ucoz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ru-RU" sz="22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ru</a:t>
            </a:r>
            <a:r>
              <a:rPr lang="ru-RU" sz="2200" dirty="0"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2. Сайт сообщества учителей «ЛУЧ» МОУ СОШ № 36.</a:t>
            </a:r>
            <a:r>
              <a:rPr lang="ru-RU" sz="2200" dirty="0" smtClean="0">
                <a:solidFill>
                  <a:srgbClr val="00662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3"/>
              </a:rPr>
              <a:t>www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3"/>
              </a:rPr>
              <a:t>.kulikovaii.ucoz.ru</a:t>
            </a:r>
            <a:r>
              <a:rPr lang="ru-RU" sz="2200" dirty="0">
                <a:ea typeface="Calibri"/>
                <a:cs typeface="Times New Roman"/>
              </a:rPr>
              <a:t> </a:t>
            </a:r>
            <a:r>
              <a:rPr lang="ru-RU" sz="2200" dirty="0" smtClean="0">
                <a:solidFill>
                  <a:srgbClr val="006621"/>
                </a:solidFill>
                <a:effectLst/>
                <a:latin typeface="Times New Roman"/>
                <a:ea typeface="Calibri"/>
                <a:cs typeface="Times New Roman"/>
              </a:rPr>
              <a:t>/</a:t>
            </a:r>
            <a:r>
              <a:rPr lang="ru-RU" sz="2200" dirty="0">
                <a:ea typeface="Calibri"/>
                <a:cs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3. Слайды-  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www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200" dirty="0" err="1" smtClean="0">
                <a:effectLst/>
                <a:latin typeface="Times New Roman"/>
                <a:ea typeface="Calibri"/>
                <a:cs typeface="Times New Roman"/>
              </a:rPr>
              <a:t>scl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36</a:t>
            </a:r>
            <a:r>
              <a:rPr lang="en-US" sz="2200" dirty="0" err="1" smtClean="0">
                <a:effectLst/>
                <a:latin typeface="Times New Roman"/>
                <a:ea typeface="Calibri"/>
                <a:cs typeface="Times New Roman"/>
              </a:rPr>
              <a:t>lipetsk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200" dirty="0" err="1" smtClean="0">
                <a:effectLst/>
                <a:latin typeface="Times New Roman"/>
                <a:ea typeface="Calibri"/>
                <a:cs typeface="Times New Roman"/>
              </a:rPr>
              <a:t>ucoz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200" dirty="0" err="1" smtClean="0">
                <a:effectLst/>
                <a:latin typeface="Times New Roman"/>
                <a:ea typeface="Calibri"/>
                <a:cs typeface="Times New Roman"/>
              </a:rPr>
              <a:t>ru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/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load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/0-0-10-20, 0-0-11-20.                         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4. Портал Липецких муниципальных публичных библиотек –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www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22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ecoculture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22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ru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22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ecoeducation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work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22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libnews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archive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22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php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   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5. Информационные ресурсы МГУ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5"/>
              </a:rPr>
              <a:t>www.ecocoop.ru/botany/messages/1540.html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2200" dirty="0" smtClean="0">
                <a:solidFill>
                  <a:srgbClr val="666666"/>
                </a:solidFill>
                <a:effectLst/>
                <a:latin typeface="Times New Roman"/>
                <a:ea typeface="Calibri"/>
                <a:cs typeface="Times New Roman"/>
              </a:rPr>
              <a:t>‎</a:t>
            </a:r>
            <a:r>
              <a:rPr lang="ru-RU" sz="2200" dirty="0" smtClean="0">
                <a:solidFill>
                  <a:srgbClr val="666666"/>
                </a:solidFill>
                <a:effectLst/>
                <a:latin typeface="Arial"/>
                <a:ea typeface="Calibri"/>
                <a:cs typeface="Times New Roman"/>
              </a:rPr>
              <a:t> 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www.</a:t>
            </a:r>
            <a:r>
              <a:rPr lang="en-US" sz="22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ecocoop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sz="22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ru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; </a:t>
            </a:r>
            <a:r>
              <a:rPr lang="en-US" sz="2200" dirty="0" err="1" smtClean="0">
                <a:effectLst/>
                <a:latin typeface="Times New Roman"/>
                <a:ea typeface="Calibri"/>
                <a:cs typeface="Times New Roman"/>
              </a:rPr>
              <a:t>Ecologial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 Cooperation Project </a:t>
            </a:r>
            <a:r>
              <a:rPr lang="en-US" sz="2200" u="none" strike="noStrike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7"/>
              </a:rPr>
              <a:t>monitor@fadr.ru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;          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2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8"/>
              </a:rPr>
              <a:t>http://www.ecocoop.ru/monitor/messages/1137.html</a:t>
            </a:r>
            <a:r>
              <a:rPr lang="en-US" sz="2200" dirty="0">
                <a:ea typeface="Calibri"/>
                <a:cs typeface="Times New Roman"/>
              </a:rPr>
              <a:t>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953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110" y="332656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2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Выпущены сборники тезисов докладов обучающихся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в следующих печатных изданиях: 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1. Комитет по делам молодежи администрации Липецкой области, Липецкий городской центр детского юношеского туризма – «Экология и география     Липецкого края», стр.35.-1999г.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2. Российский Детский Телекоммуникационный проект «Экологическое  Содружество» - Вестник- Фотография – 1 форзац, тезисы на стр.49 и 56.-2003 г.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2. ЛГПУ, 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VI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региональная молодежная научная и инженерная выставка     «Шаг в будущее. Центральная Россия», стр.18.-2003 г.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3. ЛГПУ, 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VIII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региональная молодежная научная и инженерная выставка   «Шаг в будущее. Центральная Россия», стр.17, 83, 93.-2005 г.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4. ЛГПУ, </a:t>
            </a:r>
            <a:r>
              <a:rPr lang="en-US" sz="2200" dirty="0" smtClean="0">
                <a:effectLst/>
                <a:latin typeface="Times New Roman"/>
                <a:ea typeface="Calibri"/>
                <a:cs typeface="Times New Roman"/>
              </a:rPr>
              <a:t>VIIII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региональная молодежная научная и инженерная выставка  «Шаг в будущее. Центральная Россия», стр.22, 100, 115.-2006 г.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093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5134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6. Сборник тезисов исследовательских работ обучающихся 5–11 классов –   победителей и призеров II муниципальной научно-практической конференции «Путь к успеху». Конференция приурочена к 300-летию со дня рождения М.В.   Ломоносова, г. Липецк, 27-29 октября 2011 г. – Секция естествознание – стр.52.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7. Материалы научно-практической конференции «К вершинам знаний-2011» -   «Человек – Земля - Вселенная» стр.230.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8. Липецкая областная юношеская библиотека, ЛГТУ. Сборник материалов по  итогам научно – практической конференции молодых исследователей. Липецк     – 2012 г., статья на стр. 12.</a:t>
            </a: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128" y="76470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Аккуратность в эксперименте и творческая закалка, полученные  в процессе исследовательской деятельности в школе под руководством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Галумян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Елены Эдуардовны, не пропадают бесследно. В ВУЗах такие учащиеся, как правило,  продолжают  самостоятельную  научно – исследовательскую работу, становятся  активными  членами  студенческих  научных объектов. А также, выбирают профессии, связанные с биологией:  врача-травматолога  (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Шихзагиров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 Арсен – двукратный победитель городских олимпиад по биологии), учителя биологии и химии (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Супрунюк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Яна), фармацевта (Соколова Анастасия), медицинской сестры (Бабаян Мариам, Сладких Светлана) и медбрата (Липатов  Станислав), стоматолога – ортопеда (Григорян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Мгер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). Кандидат экономических наук, профессор РАЕ, член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РоСМУ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, старший преподаватель кафедр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ПмиИТ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ЭтиКт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- Егоров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Елексей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Ильич – неоднократный победитель городских и областных экологических олимпиад и научно-исследовательских конференций и т.д.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9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638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Научно – исследовательская работа с обучающимися по биологии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исследовательская работа с обучающимися по биологии</dc:title>
  <dc:creator>Наталья</dc:creator>
  <cp:lastModifiedBy>Comp-4</cp:lastModifiedBy>
  <cp:revision>3</cp:revision>
  <dcterms:created xsi:type="dcterms:W3CDTF">2016-03-18T12:25:04Z</dcterms:created>
  <dcterms:modified xsi:type="dcterms:W3CDTF">2017-06-21T07:19:41Z</dcterms:modified>
</cp:coreProperties>
</file>